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29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8CB71-302F-A8A5-EEF0-1F55A9794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71A0D7-E2C2-F59B-A813-38345347D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91DF0-57EF-3A20-2112-5051BA349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52AF-456B-4C0E-B6D4-24BC7F9AB880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E2487-B237-E73F-A891-E23056CAE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CBAB9-A350-1434-2CC4-8B768E131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8F98-D65A-45C5-8955-9B2003AB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61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1262-95EE-6FD2-310E-328E41624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3FD463-7AFF-7EB5-BA24-C3EE7B10C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AE30A-9FA9-9B0A-CFDE-02531DF63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52AF-456B-4C0E-B6D4-24BC7F9AB880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E2AC8-555E-6DB0-C8FF-9A36E2A42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FFB75-4080-FAF2-F88A-DFA26123D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8F98-D65A-45C5-8955-9B2003AB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4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C9CAE2-4714-1ED0-523F-A34647E2AF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2B8878-679E-C86A-B50A-B8AC42ED4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8136C-FF03-C7D5-E88C-C58CD5FAB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52AF-456B-4C0E-B6D4-24BC7F9AB880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F35D8-5E3E-8558-32EB-AB05A75FB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2033D-CB8F-B6F9-6791-E60314FB4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8F98-D65A-45C5-8955-9B2003AB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97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87768-3B40-4F31-A7A4-CBE024963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518B1-D368-A0E2-E66A-D34F1EEA4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80CB5-2CBA-84C5-8DF4-783612044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52AF-456B-4C0E-B6D4-24BC7F9AB880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6757A-3501-F5E9-CC91-91C9E77A6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85506-8E2B-1C42-19F0-5FD63F54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8F98-D65A-45C5-8955-9B2003AB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4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7D46C-657E-3C94-E667-8B0AFFA8D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19942-A283-AF81-7712-AA44F2423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24BFA-0433-B017-2F06-580670738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52AF-456B-4C0E-B6D4-24BC7F9AB880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BE5D5-82AD-2846-2989-F399D86A5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B1F3A-55D6-324C-F05A-DE768D115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8F98-D65A-45C5-8955-9B2003AB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86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818CB-ADB3-99EB-FFDE-8B06A9CC8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B10C5-5271-C358-56A6-7E6EABA8F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E0BE8-447E-E57F-D4B6-3CECFDA71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FE83B-8F5A-3899-B7AD-B2C201DEE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52AF-456B-4C0E-B6D4-24BC7F9AB880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D8822-39CD-45A3-8975-343A62DCB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DFC09-703F-CE07-4EAD-E918C71E3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8F98-D65A-45C5-8955-9B2003AB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26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668B8-05F6-F105-6A78-1E2F8CCF6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9D004-6988-F503-3F95-0A32E2CBF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4DDB0-84D0-C536-1A9E-7E5E9911B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CA1C6D-6FB0-04F5-A20E-68A26CF881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4ACC85-0006-BA1D-4978-3033764F6D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CEC9F6-DE57-C7F8-1FB2-25366FABC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52AF-456B-4C0E-B6D4-24BC7F9AB880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F9638B-C2F9-572C-723E-410016B29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0F318D-2970-2B01-6C9C-C04CA94AB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8F98-D65A-45C5-8955-9B2003AB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45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ABDF0-EBB4-2EDC-1606-404453233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DA0028-F43B-B5C7-53A0-6AF96A489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52AF-456B-4C0E-B6D4-24BC7F9AB880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E7938-D029-DE6F-F170-06E49501A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106E7-B821-9837-BD24-C60CF93A4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8F98-D65A-45C5-8955-9B2003AB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9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A18043-7998-E68E-87B6-B5BBC7023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52AF-456B-4C0E-B6D4-24BC7F9AB880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6DE95B-3977-951E-54E0-43AED75AF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F3A61-9CBC-744C-3CE7-52235916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8F98-D65A-45C5-8955-9B2003AB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9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57B74-16D0-0FF9-34B9-25325F9B7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EF55D-62CE-F8B0-9963-FEDB59655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B41F20-2ACF-610C-D784-C52F7F625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651FB9-00F1-B6FC-53B6-A581CC29D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52AF-456B-4C0E-B6D4-24BC7F9AB880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2531EA-35AB-D4D9-B0B0-7A9899902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378563-7555-F922-D266-61CE62A4D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8F98-D65A-45C5-8955-9B2003AB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6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967CC-A431-EB5E-D722-6E2FB167B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2D37B3-EE26-7ED9-A67E-A2071DF8CF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D9D3B8-CB10-3071-F690-035BF00F3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45DA4-07C0-7E5E-5840-C06E9D62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52AF-456B-4C0E-B6D4-24BC7F9AB880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EFDBA1-55DF-83B2-42B1-190B09FCD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A325A9-C281-A27B-2E88-3B6698878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8F98-D65A-45C5-8955-9B2003AB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6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8E4887-114A-7F06-0F4A-6AC3A9AB2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94179-2C6B-2B61-4C9F-A58FC7AE6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92889-18C9-A843-DAAB-5CEBBF69F9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052AF-456B-4C0E-B6D4-24BC7F9AB880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6A033-F7E4-F87A-2C80-55265E9C8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A2550-988D-06A6-8775-0D6840C11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78F98-D65A-45C5-8955-9B2003AB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5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41058-1EBF-FCE3-84AE-E34019FB68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51B3C6-80B6-F396-EC9A-2FC904E9B2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map&#10;&#10;Description automatically generated with medium confidence">
            <a:extLst>
              <a:ext uri="{FF2B5EF4-FFF2-40B4-BE49-F238E27FC236}">
                <a16:creationId xmlns:a16="http://schemas.microsoft.com/office/drawing/2014/main" id="{28932288-6703-C060-CDF4-EE242723E8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737573"/>
            <a:ext cx="11841480" cy="5382853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E6E11E5-FD27-5886-AF99-DD6D82F7BD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10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898"/>
    </mc:Choice>
    <mc:Fallback>
      <p:transition spd="slow" advTm="150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Siles, Elieser B.</dc:creator>
  <cp:lastModifiedBy>Siles, Elieser B.</cp:lastModifiedBy>
  <cp:revision>1</cp:revision>
  <dcterms:created xsi:type="dcterms:W3CDTF">2022-08-01T18:29:09Z</dcterms:created>
  <dcterms:modified xsi:type="dcterms:W3CDTF">2022-08-01T19:35:22Z</dcterms:modified>
</cp:coreProperties>
</file>